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1" name="강선규"/>
  <p:cmAuthor clrIdx="3" id="3" initials="" lastIdx="1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cda319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cda319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왼쪽에 보이는 네트워크 카메라 운용 방식에서는 CCTV 화면 출력을 RTSP 방식을 채택하고 있으므로 바로 적용이 가능하다.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기존 단독망 운용 방식에서는 DVR에서 모니터로만 출력한다.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단독망 방식에 RSTP를 적용하기 위해서 pc와 DVR을 다이렉트 연결하여 DVR에서 받은 영상들을 웹에 출력하게 </a:t>
            </a:r>
            <a:r>
              <a:rPr lang="ko"/>
              <a:t>하였다.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cda3198c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3cda319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3d72faf85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3d72faf8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60179802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6017980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0179802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017980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s7HHSsOeRKr84glQS6590cVVTyY2sHY/view" TargetMode="External"/><Relationship Id="rId5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GUARDIAN -CCTV</a:t>
            </a:r>
            <a:r>
              <a:rPr lang="ko">
                <a:solidFill>
                  <a:srgbClr val="FFFFFF"/>
                </a:solidFill>
              </a:rPr>
              <a:t>감지체계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92700" y="3269800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</a:t>
            </a:r>
            <a:r>
              <a:rPr lang="ko">
                <a:solidFill>
                  <a:srgbClr val="FFFFFF"/>
                </a:solidFill>
              </a:rPr>
              <a:t> 5포병여</a:t>
            </a:r>
            <a:r>
              <a:rPr lang="ko">
                <a:solidFill>
                  <a:srgbClr val="FFFFFF"/>
                </a:solidFill>
              </a:rPr>
              <a:t>단 1포병단</a:t>
            </a:r>
            <a:r>
              <a:rPr lang="ko">
                <a:solidFill>
                  <a:srgbClr val="FFFFFF"/>
                </a:solidFill>
              </a:rPr>
              <a:t> 강선규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1사단 수색대대 신기철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35사단 정보통신대대  장성호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30사단 전차대대  백승민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3사관학교 이승규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과학화전투훈련단 오택환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RTSP(실시간 스트리밍  프로토콜) 연결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가디언은 RTSP 데이터를 웹에 스트리밍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</a:rPr>
              <a:t>네트워크 카메라</a:t>
            </a:r>
            <a:r>
              <a:rPr lang="ko">
                <a:solidFill>
                  <a:srgbClr val="000000"/>
                </a:solidFill>
              </a:rPr>
              <a:t> / </a:t>
            </a:r>
            <a:r>
              <a:rPr b="1" lang="ko">
                <a:solidFill>
                  <a:srgbClr val="000000"/>
                </a:solidFill>
              </a:rPr>
              <a:t>단독망 DVR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네트워크 카메라는 자체적으로 RTSP 스트리밍 지원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단독망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333850" y="1639275"/>
            <a:ext cx="3588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네트워크 카메라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63" y="2095175"/>
            <a:ext cx="3407284" cy="2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감시 강화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</a:t>
            </a:r>
            <a:r>
              <a:rPr b="1" lang="ko" sz="1600">
                <a:solidFill>
                  <a:srgbClr val="000000"/>
                </a:solidFill>
              </a:rPr>
              <a:t>대 내 CCTV 근무 효율 증가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전방 경계 지역에서의 유용성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발견하지 못한 위험 조기 식별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감시병 피로도 감소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7800" y="2082700"/>
            <a:ext cx="440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영상 데이터화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추후에 발견된 사고 추적에 용이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 분석 결과를 활용한 사고 예방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데이터의 유용성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25" y="160738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1594200" y="304255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CCTV 운용 시 부대 주요 시설 (정문, 위병소, 탄약고 등)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>
                <a:solidFill>
                  <a:srgbClr val="000000"/>
                </a:solidFill>
              </a:rPr>
              <a:t>감시 중 사각지대를 최소화 하기위한 4면 감시 필요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 u="sng">
                <a:solidFill>
                  <a:srgbClr val="000000"/>
                </a:solidFill>
              </a:rPr>
              <a:t>(한 시설 당 최소 4개의 CCTV 필요)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(부대 주요 시설 + 기타 시설) * 4 = 40~60대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외곽 감시(외부 초소 또는 군사 지역 등) = 10대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 u="sng">
                <a:solidFill>
                  <a:srgbClr val="000000"/>
                </a:solidFill>
              </a:rPr>
              <a:t>모든 시설 감시 시 최소 70~80대 필요.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 u="sng">
                <a:solidFill>
                  <a:srgbClr val="000000"/>
                </a:solidFill>
              </a:rPr>
              <a:t>전국 부대 수 (약 3000개) * 70~80대 = 어마어마한 비용 초래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상용 솔루션은 가격이 너무 비싸서 유지보수 및 운용하기 어려운 점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 u="sng">
                <a:solidFill>
                  <a:srgbClr val="000000"/>
                </a:solidFill>
              </a:rPr>
              <a:t>가디언 = 오픈소스 프로젝트</a:t>
            </a:r>
            <a:endParaRPr b="1" sz="1700" u="sng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>
                <a:solidFill>
                  <a:srgbClr val="000000"/>
                </a:solidFill>
              </a:rPr>
              <a:t>오픈소스 활용 이점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1152275" y="315790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군 내에서 들이는 비용없이 꾸준히 발전 가능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비용 절감으로 인한 부대 반입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9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5174225" y="21635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B</a:t>
            </a:r>
            <a:r>
              <a:rPr b="1" lang="ko">
                <a:solidFill>
                  <a:srgbClr val="F3F3F3"/>
                </a:solidFill>
              </a:rPr>
              <a:t>ackend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</a:t>
            </a:r>
            <a:r>
              <a:rPr lang="ko">
                <a:solidFill>
                  <a:srgbClr val="F3F3F3"/>
                </a:solidFill>
              </a:rPr>
              <a:t>olang 1.15.2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GoCV (OpenCV Binding)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mongoDB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F</a:t>
            </a:r>
            <a:r>
              <a:rPr b="1" lang="ko">
                <a:solidFill>
                  <a:srgbClr val="F3F3F3"/>
                </a:solidFill>
              </a:rPr>
              <a:t>ront</a:t>
            </a:r>
            <a:r>
              <a:rPr b="1" lang="ko">
                <a:solidFill>
                  <a:srgbClr val="F3F3F3"/>
                </a:solidFill>
              </a:rPr>
              <a:t>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TypeScript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React.js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Antd UI Framework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Socket.io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Video.js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Infra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Docker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Machine Learning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Python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Darknet YOLOV4-TINY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25" y="272675"/>
            <a:ext cx="1354575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650" y="904125"/>
            <a:ext cx="1566150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0" y="3270050"/>
            <a:ext cx="1607850" cy="16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1225"/>
            <a:ext cx="2355675" cy="12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75" y="334524"/>
            <a:ext cx="2056898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2421" y="1912646"/>
            <a:ext cx="1655325" cy="11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925" y="3230850"/>
            <a:ext cx="1566150" cy="7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감사합니다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259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프로젝트 소개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핵심 기능 설명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시연 영상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부대 내 적용 방안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국방 분야 활용성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사업 전망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기술 스택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‘가디언’의 목표는 해이해진 CCTV 감시를 강화하고 CCTV 감시병이 근무를 원활하게 설 수 있도록 도와줍니다.</a:t>
            </a:r>
            <a:endParaRPr sz="15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</a:rPr>
              <a:t>‘가디언’은 군 CCTV를 자동으로 감시하는 영상 감시 웹 어플리케이션입니다.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현재 군 내 CCTV 상황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사소한 움직임 감지에 무분별한 알림음           알림에 대한 경각심 저하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개발 목표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부대 내 경계 근무가 강조됨에 따라 근무의 체계화 필요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영상 식별 사항 데이터화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75" y="2156400"/>
            <a:ext cx="4151051" cy="2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사람 및 자동차 식별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실시간 감시에 탁월한   </a:t>
            </a: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YOLOv4 모델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</a:t>
            </a: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923000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YOLO (You Only Look Once) 모델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961175" y="2026300"/>
            <a:ext cx="40752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b="1" lang="ko" sz="1100">
                <a:latin typeface="Lato"/>
                <a:ea typeface="Lato"/>
                <a:cs typeface="Lato"/>
                <a:sym typeface="Lato"/>
              </a:rPr>
              <a:t>YOLO는 기존 Object Detection 모델들 보다 높은 정확도를 추구하는 것이 아닌, 근접한 정확도를 가지면서 많은 양의 이미지를 처리하고자 등장한 모델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b="1" lang="ko" sz="1100">
                <a:latin typeface="Lato"/>
                <a:ea typeface="Lato"/>
                <a:cs typeface="Lato"/>
                <a:sym typeface="Lato"/>
              </a:rPr>
              <a:t>실시간으로 이미지를 탐지 해야하는 CCTV 프로젝트에 적합한 모델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875" y="3350852"/>
            <a:ext cx="2907800" cy="1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" y="2131175"/>
            <a:ext cx="4141949" cy="2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식별한 물체의 이동 거리 추적 시각화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OpenCV Optical Flow(광학 흐름) 기술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172825" y="44592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[식별됐던 사람 객체가 담을 넘어서 이동한 사진]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895875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Optical Flow (광학 흐름)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725" y="3384700"/>
            <a:ext cx="2963500" cy="1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945400" y="2026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Optical Flow는 카메라 또는 물체의 이동에 의해 생기는 </a:t>
            </a:r>
            <a:r>
              <a:rPr b="1" lang="ko" sz="1000" u="sng">
                <a:latin typeface="Lato"/>
                <a:ea typeface="Lato"/>
                <a:cs typeface="Lato"/>
                <a:sym typeface="Lato"/>
              </a:rPr>
              <a:t>연속된 2개의 이미지 간의 어떤 이동에 대한 패턴</a:t>
            </a:r>
            <a:endParaRPr b="1" sz="1000" u="sng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이동 패턴은 첫번째 프레임에서 두번째 프레임 간의 어떤 지점의 이동을 보여주는 </a:t>
            </a:r>
            <a:r>
              <a:rPr b="1" lang="ko" sz="1000" u="sng">
                <a:latin typeface="Lato"/>
                <a:ea typeface="Lato"/>
                <a:cs typeface="Lato"/>
                <a:sym typeface="Lato"/>
              </a:rPr>
              <a:t>2차원 변위 벡터(Displacement Vector)</a:t>
            </a:r>
            <a:r>
              <a:rPr b="1" lang="ko" sz="1000">
                <a:latin typeface="Lato"/>
                <a:ea typeface="Lato"/>
                <a:cs typeface="Lato"/>
                <a:sym typeface="Lato"/>
              </a:rPr>
              <a:t>입니다.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465125" y="4700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[5개의 연속된 프레임에서 빨간 공이 이동하고 있는 그림]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29500" y="1641963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 sz="1500">
                <a:latin typeface="Lato"/>
                <a:ea typeface="Lato"/>
                <a:cs typeface="Lato"/>
                <a:sym typeface="Lato"/>
              </a:rPr>
              <a:t>탐지 / 추적 판단 모델 (기능 최적화 및 정확도 향상)</a:t>
            </a:r>
            <a:br>
              <a:rPr b="1" lang="ko" sz="1000" u="sng">
                <a:latin typeface="Lato"/>
                <a:ea typeface="Lato"/>
                <a:cs typeface="Lato"/>
                <a:sym typeface="Lato"/>
              </a:rPr>
            </a:br>
            <a:br>
              <a:rPr b="1" lang="ko" sz="1000" u="sng">
                <a:latin typeface="Lato"/>
                <a:ea typeface="Lato"/>
                <a:cs typeface="Lato"/>
                <a:sym typeface="Lato"/>
              </a:rPr>
            </a:b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00" y="2117475"/>
            <a:ext cx="37568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835625" y="2155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Background Subtraction 기술</a:t>
            </a:r>
            <a:r>
              <a:rPr b="1" lang="ko" sz="1100">
                <a:latin typeface="Lato"/>
                <a:ea typeface="Lato"/>
                <a:cs typeface="Lato"/>
                <a:sym typeface="Lato"/>
              </a:rPr>
              <a:t>로 움직임 감지 먼저 처리하고 움직임 감지가 일어났을 때만 탐지와 추적을 시작함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움직임 감지가 시작되면 매 프레임 별로 탐지 혹은 추적할지 판단해 연산량 대비 정확도 향상</a:t>
            </a:r>
            <a:endParaRPr b="1" sz="11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탐지와 추적 처리를 구별 하지 않고 한 루틴에서 처리함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title="가디언 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74" y="1928250"/>
            <a:ext cx="6096327" cy="3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시연 영상에서는 메인 화면을 감시하고 있습니다.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시연 영상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